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8"/>
  </p:notesMasterIdLst>
  <p:sldIdLst>
    <p:sldId id="306" r:id="rId5"/>
    <p:sldId id="307" r:id="rId6"/>
    <p:sldId id="308" r:id="rId7"/>
    <p:sldId id="309" r:id="rId8"/>
    <p:sldId id="294" r:id="rId9"/>
    <p:sldId id="295" r:id="rId10"/>
    <p:sldId id="310" r:id="rId11"/>
    <p:sldId id="313" r:id="rId12"/>
    <p:sldId id="303" r:id="rId13"/>
    <p:sldId id="304" r:id="rId14"/>
    <p:sldId id="305" r:id="rId15"/>
    <p:sldId id="311"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p:scale>
          <a:sx n="74" d="100"/>
          <a:sy n="74" d="100"/>
        </p:scale>
        <p:origin x="376" y="3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974-4FBB-8267-A07818BB3818}"/>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974-4FBB-8267-A07818BB3818}"/>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974-4FBB-8267-A07818BB3818}"/>
            </c:ext>
          </c:extLst>
        </c:ser>
        <c:dLbls>
          <c:showLegendKey val="0"/>
          <c:showVal val="0"/>
          <c:showCatName val="0"/>
          <c:showSerName val="0"/>
          <c:showPercent val="0"/>
          <c:showBubbleSize val="0"/>
        </c:dLbls>
        <c:gapWidth val="219"/>
        <c:overlap val="-27"/>
        <c:axId val="1228544223"/>
        <c:axId val="1196036207"/>
      </c:barChart>
      <c:catAx>
        <c:axId val="122854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96036207"/>
        <c:crosses val="autoZero"/>
        <c:auto val="1"/>
        <c:lblAlgn val="ctr"/>
        <c:lblOffset val="100"/>
        <c:noMultiLvlLbl val="0"/>
      </c:catAx>
      <c:valAx>
        <c:axId val="1196036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2854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dgm:spPr/>
      <dgm:t>
        <a:bodyPr/>
        <a:lstStyle/>
        <a:p>
          <a:pPr algn="ctr">
            <a:lnSpc>
              <a:spcPct val="100000"/>
            </a:lnSpc>
            <a:defRPr b="1" spc="20">
              <a:latin typeface="+mj-lt"/>
            </a:defRPr>
          </a:pPr>
          <a:r>
            <a:rPr lang="en-US" dirty="0">
              <a:solidFill>
                <a:schemeClr val="bg1"/>
              </a:solidFill>
            </a:rPr>
            <a:t>Name</a:t>
          </a:r>
          <a:br>
            <a:rPr lang="en-US" dirty="0">
              <a:solidFill>
                <a:schemeClr val="bg1"/>
              </a:solidFill>
            </a:rPr>
          </a:br>
          <a:r>
            <a:rPr lang="en-US" dirty="0">
              <a:solidFill>
                <a:schemeClr val="bg1"/>
              </a:solidFill>
            </a:rPr>
            <a:t>Title</a:t>
          </a: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dgm:spPr/>
      <dgm:t>
        <a:bodyPr/>
        <a:lstStyle/>
        <a:p>
          <a:pPr algn="ctr">
            <a:lnSpc>
              <a:spcPct val="100000"/>
            </a:lnSpc>
            <a:defRPr b="1" spc="20">
              <a:latin typeface="+mj-lt"/>
            </a:defRPr>
          </a:pPr>
          <a:r>
            <a:rPr lang="en-US" dirty="0">
              <a:solidFill>
                <a:schemeClr val="bg1"/>
              </a:solidFill>
            </a:rPr>
            <a:t>Name</a:t>
          </a:r>
          <a:br>
            <a:rPr lang="en-US" dirty="0">
              <a:solidFill>
                <a:schemeClr val="bg1"/>
              </a:solidFill>
            </a:rPr>
          </a:br>
          <a:r>
            <a:rPr lang="en-US" dirty="0">
              <a:solidFill>
                <a:schemeClr val="bg1"/>
              </a:solidFill>
            </a:rPr>
            <a:t>Title</a:t>
          </a: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dgm:spPr/>
      <dgm:t>
        <a:bodyPr/>
        <a:lstStyle/>
        <a:p>
          <a:pPr algn="ctr">
            <a:lnSpc>
              <a:spcPct val="100000"/>
            </a:lnSpc>
            <a:defRPr b="1" spc="20">
              <a:latin typeface="+mj-lt"/>
            </a:defRPr>
          </a:pPr>
          <a:r>
            <a:rPr lang="en-US" dirty="0">
              <a:solidFill>
                <a:schemeClr val="bg1"/>
              </a:solidFill>
            </a:rPr>
            <a:t>Name</a:t>
          </a:r>
          <a:br>
            <a:rPr lang="en-US" dirty="0">
              <a:solidFill>
                <a:schemeClr val="bg1"/>
              </a:solidFill>
            </a:rPr>
          </a:br>
          <a:r>
            <a:rPr lang="en-US" dirty="0">
              <a:solidFill>
                <a:schemeClr val="bg1"/>
              </a:solidFill>
            </a:rPr>
            <a:t>Title</a:t>
          </a: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dgm:spPr/>
      <dgm:t>
        <a:bodyPr/>
        <a:lstStyle/>
        <a:p>
          <a:pPr algn="ctr">
            <a:lnSpc>
              <a:spcPct val="100000"/>
            </a:lnSpc>
            <a:defRPr b="1" spc="20">
              <a:latin typeface="+mj-lt"/>
            </a:defRPr>
          </a:pPr>
          <a:r>
            <a:rPr lang="en-US" dirty="0">
              <a:solidFill>
                <a:schemeClr val="bg1"/>
              </a:solidFill>
            </a:rPr>
            <a:t>Name</a:t>
          </a:r>
          <a:br>
            <a:rPr lang="en-US" dirty="0">
              <a:solidFill>
                <a:schemeClr val="bg1"/>
              </a:solidFill>
            </a:rPr>
          </a:br>
          <a:r>
            <a:rPr lang="en-US" dirty="0">
              <a:solidFill>
                <a:schemeClr val="bg1"/>
              </a:solidFill>
            </a:rPr>
            <a:t>Title</a:t>
          </a: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30326" custScaleY="146617"/>
      <dgm:spPr>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44680">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30326" custScaleY="146617"/>
      <dgm:spPr>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44680">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30326" custScaleY="146617"/>
      <dgm:spPr>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44680">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30326" custScaleY="146617"/>
      <dgm:spPr>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44680">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2"/>
        </a:solidFill>
        <a:ln>
          <a:solidFill>
            <a:schemeClr val="accent2"/>
          </a:solidFill>
        </a:ln>
      </dgm:spPr>
      <dgm:t>
        <a:bodyPr/>
        <a:lstStyle/>
        <a:p>
          <a:r>
            <a:rPr lang="en-US" dirty="0"/>
            <a:t>Title</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dgm:spPr/>
      <dgm:t>
        <a:bodyPr/>
        <a:lstStyle/>
        <a:p>
          <a:r>
            <a:rPr lang="en-US" b="0" i="0" u="none" dirty="0"/>
            <a:t>To start a presentation, go to the Slide Show tab, and select From Beginning.</a:t>
          </a:r>
          <a:endParaRPr lang="en-US" dirty="0"/>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dgm:spPr>
        <a:solidFill>
          <a:schemeClr val="accent1"/>
        </a:solidFill>
        <a:ln>
          <a:solidFill>
            <a:schemeClr val="accent1"/>
          </a:solidFill>
        </a:ln>
      </dgm:spPr>
      <dgm:t>
        <a:bodyPr/>
        <a:lstStyle/>
        <a:p>
          <a:r>
            <a:rPr lang="en-US" dirty="0"/>
            <a:t>Title</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r>
            <a:rPr lang="en-US" b="0" i="0" u="none" dirty="0"/>
            <a:t>To display Presenter view, in Slide Show view, on the control bar at the bottom left select the three dots, and then Show Presenter View. </a:t>
          </a:r>
          <a:endParaRPr lang="en-US" dirty="0"/>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5"/>
        </a:solidFill>
        <a:ln>
          <a:solidFill>
            <a:schemeClr val="accent5"/>
          </a:solidFill>
        </a:ln>
      </dgm:spPr>
      <dgm:t>
        <a:bodyPr/>
        <a:lstStyle/>
        <a:p>
          <a:r>
            <a:rPr lang="en-US" dirty="0"/>
            <a:t>Title</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dgm:spPr/>
      <dgm:t>
        <a:bodyPr/>
        <a:lstStyle/>
        <a:p>
          <a:r>
            <a:rPr lang="en-US" b="0" i="0" u="none" dirty="0"/>
            <a:t>During your presentation, the speaker notes are visible on your monitor, but aren't visible to the audience. </a:t>
          </a:r>
          <a:endParaRPr lang="en-US" dirty="0"/>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5EDA317F-AB2E-47DE-BA46-16FA60C3C561}">
      <dgm:prSet phldrT="[Text]"/>
      <dgm:spPr>
        <a:solidFill>
          <a:schemeClr val="accent3"/>
        </a:solidFill>
        <a:ln>
          <a:solidFill>
            <a:schemeClr val="accent3"/>
          </a:solidFill>
        </a:ln>
      </dgm:spPr>
      <dgm:t>
        <a:bodyPr/>
        <a:lstStyle/>
        <a:p>
          <a:r>
            <a:rPr lang="en-US" dirty="0"/>
            <a:t>Title</a:t>
          </a:r>
        </a:p>
      </dgm:t>
    </dgm:pt>
    <dgm:pt modelId="{775EBB35-E8CF-4A14-B0A8-45A53D65E711}" type="parTrans" cxnId="{7B8F902E-4BA3-41AA-9991-54805A6B93DE}">
      <dgm:prSet/>
      <dgm:spPr/>
      <dgm:t>
        <a:bodyPr/>
        <a:lstStyle/>
        <a:p>
          <a:endParaRPr lang="en-US"/>
        </a:p>
      </dgm:t>
    </dgm:pt>
    <dgm:pt modelId="{A75B061E-69EA-487C-8330-1430DA0F139D}" type="sibTrans" cxnId="{7B8F902E-4BA3-41AA-9991-54805A6B93DE}">
      <dgm:prSet/>
      <dgm:spPr/>
      <dgm:t>
        <a:bodyPr/>
        <a:lstStyle/>
        <a:p>
          <a:endParaRPr lang="en-US"/>
        </a:p>
      </dgm:t>
    </dgm:pt>
    <dgm:pt modelId="{F757DBC8-3670-4122-937A-47DB91C0F3FE}">
      <dgm:prSet phldrT="[Text]"/>
      <dgm:spPr/>
      <dgm:t>
        <a:bodyPr/>
        <a:lstStyle/>
        <a:p>
          <a:r>
            <a:rPr lang="en-US" b="0" i="0" u="none" dirty="0"/>
            <a:t>The Notes pane is a box that appears below each slide. Tap it to add notes. </a:t>
          </a:r>
          <a:endParaRPr lang="en-US" dirty="0"/>
        </a:p>
      </dgm:t>
    </dgm:pt>
    <dgm:pt modelId="{8F483F27-8D97-48E5-9210-1B448F1CE277}" type="parTrans" cxnId="{8A3D4B73-3658-4A4C-9DFE-F59E22A79482}">
      <dgm:prSet/>
      <dgm:spPr/>
      <dgm:t>
        <a:bodyPr/>
        <a:lstStyle/>
        <a:p>
          <a:endParaRPr lang="en-US"/>
        </a:p>
      </dgm:t>
    </dgm:pt>
    <dgm:pt modelId="{A46A41DD-2CA4-4800-8F85-546ABB24ED07}" type="sibTrans" cxnId="{8A3D4B73-3658-4A4C-9DFE-F59E22A79482}">
      <dgm:prSet/>
      <dgm:spPr/>
      <dgm:t>
        <a:bodyPr/>
        <a:lstStyle/>
        <a:p>
          <a:endParaRPr lang="en-US"/>
        </a:p>
      </dgm:t>
    </dgm:pt>
    <dgm:pt modelId="{7B2FF309-5120-45E2-ACC8-F8FAA9DBDA55}">
      <dgm:prSet phldrT="[Text]"/>
      <dgm:spPr>
        <a:solidFill>
          <a:schemeClr val="accent4"/>
        </a:solidFill>
        <a:ln>
          <a:solidFill>
            <a:schemeClr val="accent4"/>
          </a:solidFill>
        </a:ln>
      </dgm:spPr>
      <dgm:t>
        <a:bodyPr/>
        <a:lstStyle/>
        <a:p>
          <a:r>
            <a:rPr lang="en-US" dirty="0"/>
            <a:t>Title</a:t>
          </a:r>
        </a:p>
      </dgm:t>
    </dgm:pt>
    <dgm:pt modelId="{2CF5AF8A-5687-489A-9838-EDDBB760D421}" type="parTrans" cxnId="{D35DB9DA-961B-46CD-BB14-44CD766D8CB7}">
      <dgm:prSet/>
      <dgm:spPr/>
      <dgm:t>
        <a:bodyPr/>
        <a:lstStyle/>
        <a:p>
          <a:endParaRPr lang="en-US"/>
        </a:p>
      </dgm:t>
    </dgm:pt>
    <dgm:pt modelId="{D5CAA101-B828-45D7-965B-F77CD6FBA109}" type="sibTrans" cxnId="{D35DB9DA-961B-46CD-BB14-44CD766D8CB7}">
      <dgm:prSet/>
      <dgm:spPr/>
      <dgm:t>
        <a:bodyPr/>
        <a:lstStyle/>
        <a:p>
          <a:endParaRPr lang="en-US"/>
        </a:p>
      </dgm:t>
    </dgm:pt>
    <dgm:pt modelId="{EE155DB2-6788-4019-961C-F8B89C275CE8}">
      <dgm:prSet phldrT="[Text]"/>
      <dgm:spPr/>
      <dgm:t>
        <a:bodyPr/>
        <a:lstStyle/>
        <a:p>
          <a:r>
            <a:rPr lang="en-US" b="0" i="0" u="none" dirty="0"/>
            <a:t>If you don’t see the Notes pane or it is completely minimized, click Notes on the task bar across the bottom of the PowerPoint window. </a:t>
          </a:r>
          <a:endParaRPr lang="en-US" dirty="0"/>
        </a:p>
      </dgm:t>
    </dgm:pt>
    <dgm:pt modelId="{8395B9D5-FF39-4045-8569-9C13F11FB1E5}" type="parTrans" cxnId="{E3D274C7-DB39-45B8-B18F-742495FE5026}">
      <dgm:prSet/>
      <dgm:spPr/>
      <dgm:t>
        <a:bodyPr/>
        <a:lstStyle/>
        <a:p>
          <a:endParaRPr lang="en-US"/>
        </a:p>
      </dgm:t>
    </dgm:pt>
    <dgm:pt modelId="{F94C628D-62C1-4AF5-B102-2A2AA7FD22DE}" type="sibTrans" cxnId="{E3D274C7-DB39-45B8-B18F-742495FE5026}">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2"/>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1"/>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5"/>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a:ln>
          <a:solidFill>
            <a:schemeClr val="accent3"/>
          </a:solidFill>
        </a:ln>
      </dgm:spPr>
    </dgm:pt>
    <dgm:pt modelId="{69ED255C-64AC-4764-BC2C-7679ECCC9FE9}" type="pres">
      <dgm:prSet presAssocID="{5EDA317F-AB2E-47DE-BA46-16FA60C3C561}" presName="parTx" presStyleLbl="alignNode1" presStyleIdx="3" presStyleCnt="5">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38A6C30B-D5BF-4A1A-A273-D265DC00F2EC}" type="pres">
      <dgm:prSet presAssocID="{A75B061E-69EA-487C-8330-1430DA0F139D}" presName="space" presStyleCnt="0"/>
      <dgm:spPr/>
    </dgm:pt>
    <dgm:pt modelId="{761684DA-3DB5-4618-9A30-6E2731CDFCA3}" type="pres">
      <dgm:prSet presAssocID="{7B2FF309-5120-45E2-ACC8-F8FAA9DBDA55}" presName="composite" presStyleCnt="0"/>
      <dgm:spPr/>
    </dgm:pt>
    <dgm:pt modelId="{E2C584B7-5B6E-4F6E-A7B8-E679FEF7BC4D}" type="pres">
      <dgm:prSet presAssocID="{7B2FF309-5120-45E2-ACC8-F8FAA9DBDA55}" presName="L" presStyleLbl="solidFgAcc1" presStyleIdx="4" presStyleCnt="5">
        <dgm:presLayoutVars>
          <dgm:chMax val="0"/>
          <dgm:chPref val="0"/>
        </dgm:presLayoutVars>
      </dgm:prSet>
      <dgm:spPr>
        <a:ln>
          <a:solidFill>
            <a:schemeClr val="accent4"/>
          </a:solidFill>
        </a:ln>
      </dgm:spPr>
    </dgm:pt>
    <dgm:pt modelId="{B89F8758-DA9D-4018-859A-710084D7ABF3}" type="pres">
      <dgm:prSet presAssocID="{7B2FF309-5120-45E2-ACC8-F8FAA9DBDA55}" presName="parTx" presStyleLbl="alignNode1" presStyleIdx="4" presStyleCnt="5">
        <dgm:presLayoutVars>
          <dgm:chMax val="0"/>
          <dgm:chPref val="0"/>
          <dgm:bulletEnabled val="1"/>
        </dgm:presLayoutVars>
      </dgm:prSet>
      <dgm:spPr/>
    </dgm:pt>
    <dgm:pt modelId="{B73D2BBA-574C-491E-A31C-8B6EA5CC871A}" type="pres">
      <dgm:prSet presAssocID="{7B2FF309-5120-45E2-ACC8-F8FAA9DBDA55}" presName="desTx" presStyleLbl="revTx" presStyleIdx="4" presStyleCnt="5">
        <dgm:presLayoutVars>
          <dgm:chMax val="0"/>
          <dgm:chPref val="0"/>
          <dgm:bulletEnabled val="1"/>
        </dgm:presLayoutVars>
      </dgm:prSet>
      <dgm:spPr/>
    </dgm:pt>
    <dgm:pt modelId="{DC9D8E0A-674F-4E74-BF10-5C0EF64E638E}" type="pres">
      <dgm:prSet presAssocID="{7B2FF309-5120-45E2-ACC8-F8FAA9DBDA55}"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
    <dgm:cxn modelId="{F23BFC27-EEA1-48DD-A68B-3C9BF1AE455D}" type="presOf" srcId="{349299C9-846E-4827-813A-349CCCE20782}" destId="{810D7AA7-A541-4507-BE7F-36CCF210089F}"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F5A7A062-FA53-4976-B49E-235CE658F38A}" type="presOf" srcId="{EE155DB2-6788-4019-961C-F8B89C275CE8}" destId="{B73D2BBA-574C-491E-A31C-8B6EA5CC871A}"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00A52954-B4C4-4ECD-B0D0-AE5EF5CDC4E1}" type="presOf" srcId="{7B2FF309-5120-45E2-ACC8-F8FAA9DBDA55}" destId="{B89F8758-DA9D-4018-859A-710084D7ABF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D8B51958-63B3-49F6-A150-9B1A638B15CE}" type="presOf" srcId="{F757DBC8-3670-4122-937A-47DB91C0F3FE}" destId="{1F1B09A6-DA7E-41D1-B8A6-E3B6E775E5C1}"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E3D274C7-DB39-45B8-B18F-742495FE5026}" srcId="{7B2FF309-5120-45E2-ACC8-F8FAA9DBDA55}" destId="{EE155DB2-6788-4019-961C-F8B89C275CE8}" srcOrd="0" destOrd="0" parTransId="{8395B9D5-FF39-4045-8569-9C13F11FB1E5}" sibTransId="{F94C628D-62C1-4AF5-B102-2A2AA7FD22DE}"/>
    <dgm:cxn modelId="{D35DB9DA-961B-46CD-BB14-44CD766D8CB7}" srcId="{55C0B14E-AEA6-48D3-A387-ED4A3A3BF840}" destId="{7B2FF309-5120-45E2-ACC8-F8FAA9DBDA55}" srcOrd="4" destOrd="0" parTransId="{2CF5AF8A-5687-489A-9838-EDDBB760D421}" sibTransId="{D5CAA101-B828-45D7-965B-F77CD6FBA109}"/>
    <dgm:cxn modelId="{E3115EEA-DE9C-4F06-B8B3-BEB263D5F2B1}" srcId="{D71FC021-6A65-44D1-95B9-0E6C89079866}" destId="{4A6BB192-9983-4F48-BBC5-6E384EED7EC5}" srcOrd="0" destOrd="0" parTransId="{230A6E4A-6CED-4DC0-AEFE-6859FE07B658}" sibTransId="{0B568EC2-5D2A-4B00-8047-B7832F245B44}"/>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505D5263-214F-48F5-9678-AA87C7C04F54}" type="presParOf" srcId="{594BF422-752C-42F3-A230-3D0E6AE9A886}" destId="{0B65942F-B336-42B6-A72B-DA6B6B07B79B}" srcOrd="5" destOrd="0" presId="urn:microsoft.com/office/officeart/2016/7/layout/AccentHomeChevronProcess"/>
    <dgm:cxn modelId="{F0861DFD-F2E8-400C-9B5C-4AA4849B2BE4}" type="presParOf" srcId="{594BF422-752C-42F3-A230-3D0E6AE9A886}" destId="{1D5539F6-8B97-4801-8139-D49EE44FFF3E}" srcOrd="6" destOrd="0" presId="urn:microsoft.com/office/officeart/2016/7/layout/AccentHomeChevronProcess"/>
    <dgm:cxn modelId="{D22CB840-CF4F-404F-97C0-0629311A5E51}" type="presParOf" srcId="{1D5539F6-8B97-4801-8139-D49EE44FFF3E}" destId="{2377F551-4CF6-4656-B644-60A7FC1B0F64}" srcOrd="0" destOrd="0" presId="urn:microsoft.com/office/officeart/2016/7/layout/AccentHomeChevronProcess"/>
    <dgm:cxn modelId="{6FFE5C0B-250C-4EEB-9BDD-E47B6B414225}" type="presParOf" srcId="{1D5539F6-8B97-4801-8139-D49EE44FFF3E}" destId="{69ED255C-64AC-4764-BC2C-7679ECCC9FE9}" srcOrd="1" destOrd="0" presId="urn:microsoft.com/office/officeart/2016/7/layout/AccentHomeChevronProcess"/>
    <dgm:cxn modelId="{EB2B0AEE-0679-4C51-B5D9-13C0989C2DC6}" type="presParOf" srcId="{1D5539F6-8B97-4801-8139-D49EE44FFF3E}" destId="{1F1B09A6-DA7E-41D1-B8A6-E3B6E775E5C1}" srcOrd="2" destOrd="0" presId="urn:microsoft.com/office/officeart/2016/7/layout/AccentHomeChevronProcess"/>
    <dgm:cxn modelId="{21A6189F-60BA-4472-B858-99323388D0B0}" type="presParOf" srcId="{1D5539F6-8B97-4801-8139-D49EE44FFF3E}" destId="{89DACDC6-8676-47A4-A430-164754F46172}" srcOrd="3" destOrd="0" presId="urn:microsoft.com/office/officeart/2016/7/layout/AccentHomeChevronProcess"/>
    <dgm:cxn modelId="{7D7FFE7B-0A37-4D36-9728-C99051BA3C40}" type="presParOf" srcId="{594BF422-752C-42F3-A230-3D0E6AE9A886}" destId="{38A6C30B-D5BF-4A1A-A273-D265DC00F2EC}" srcOrd="7" destOrd="0" presId="urn:microsoft.com/office/officeart/2016/7/layout/AccentHomeChevronProcess"/>
    <dgm:cxn modelId="{626D4800-17BB-462C-BE7D-935B963B6EC7}" type="presParOf" srcId="{594BF422-752C-42F3-A230-3D0E6AE9A886}" destId="{761684DA-3DB5-4618-9A30-6E2731CDFCA3}" srcOrd="8" destOrd="0" presId="urn:microsoft.com/office/officeart/2016/7/layout/AccentHomeChevronProcess"/>
    <dgm:cxn modelId="{2B2ED8B7-5577-4410-8D8A-61A1D71B9F15}" type="presParOf" srcId="{761684DA-3DB5-4618-9A30-6E2731CDFCA3}" destId="{E2C584B7-5B6E-4F6E-A7B8-E679FEF7BC4D}" srcOrd="0" destOrd="0" presId="urn:microsoft.com/office/officeart/2016/7/layout/AccentHomeChevronProcess"/>
    <dgm:cxn modelId="{CFB7BBCC-4189-422A-9163-265E17C16D21}" type="presParOf" srcId="{761684DA-3DB5-4618-9A30-6E2731CDFCA3}" destId="{B89F8758-DA9D-4018-859A-710084D7ABF3}" srcOrd="1" destOrd="0" presId="urn:microsoft.com/office/officeart/2016/7/layout/AccentHomeChevronProcess"/>
    <dgm:cxn modelId="{72C8C8DD-71B0-4E2B-BE4F-7AF4AF3DD218}" type="presParOf" srcId="{761684DA-3DB5-4618-9A30-6E2731CDFCA3}" destId="{B73D2BBA-574C-491E-A31C-8B6EA5CC871A}" srcOrd="2" destOrd="0" presId="urn:microsoft.com/office/officeart/2016/7/layout/AccentHomeChevronProcess"/>
    <dgm:cxn modelId="{34912DD7-C0FC-4C18-ABAB-DA8DF69C4254}" type="presParOf" srcId="{761684DA-3DB5-4618-9A30-6E2731CDFCA3}" destId="{DC9D8E0A-674F-4E74-BF10-5C0EF64E638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94950" y="460948"/>
          <a:ext cx="2194559" cy="246888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2624"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spc="20">
              <a:latin typeface="+mj-lt"/>
            </a:defRPr>
          </a:pPr>
          <a:r>
            <a:rPr lang="en-US" sz="1500" kern="1200" dirty="0">
              <a:solidFill>
                <a:schemeClr val="bg1"/>
              </a:solidFill>
            </a:rPr>
            <a:t>Name</a:t>
          </a:r>
          <a:br>
            <a:rPr lang="en-US" sz="1500" kern="1200" dirty="0">
              <a:solidFill>
                <a:schemeClr val="bg1"/>
              </a:solidFill>
            </a:rPr>
          </a:br>
          <a:r>
            <a:rPr lang="en-US" sz="1500" kern="1200" dirty="0">
              <a:solidFill>
                <a:schemeClr val="bg1"/>
              </a:solidFill>
            </a:rPr>
            <a:t>Title</a:t>
          </a:r>
        </a:p>
      </dsp:txBody>
      <dsp:txXfrm>
        <a:off x="2624" y="3081438"/>
        <a:ext cx="2379213" cy="487349"/>
      </dsp:txXfrm>
    </dsp:sp>
    <dsp:sp modelId="{7D166BBB-55AF-452C-B9A0-94A1EE55FF4F}">
      <dsp:nvSpPr>
        <dsp:cNvPr id="0" name=""/>
        <dsp:cNvSpPr/>
      </dsp:nvSpPr>
      <dsp:spPr>
        <a:xfrm>
          <a:off x="2624"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890526" y="460948"/>
          <a:ext cx="2194559" cy="2468883"/>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798199"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spc="20">
              <a:latin typeface="+mj-lt"/>
            </a:defRPr>
          </a:pPr>
          <a:r>
            <a:rPr lang="en-US" sz="1500" kern="1200" dirty="0">
              <a:solidFill>
                <a:schemeClr val="bg1"/>
              </a:solidFill>
            </a:rPr>
            <a:t>Name</a:t>
          </a:r>
          <a:br>
            <a:rPr lang="en-US" sz="1500" kern="1200" dirty="0">
              <a:solidFill>
                <a:schemeClr val="bg1"/>
              </a:solidFill>
            </a:rPr>
          </a:br>
          <a:r>
            <a:rPr lang="en-US" sz="1500" kern="1200" dirty="0">
              <a:solidFill>
                <a:schemeClr val="bg1"/>
              </a:solidFill>
            </a:rPr>
            <a:t>Title</a:t>
          </a:r>
        </a:p>
      </dsp:txBody>
      <dsp:txXfrm>
        <a:off x="2798199" y="3081438"/>
        <a:ext cx="2379213" cy="487349"/>
      </dsp:txXfrm>
    </dsp:sp>
    <dsp:sp modelId="{1223E777-77CB-4A9A-BF21-12B513842696}">
      <dsp:nvSpPr>
        <dsp:cNvPr id="0" name=""/>
        <dsp:cNvSpPr/>
      </dsp:nvSpPr>
      <dsp:spPr>
        <a:xfrm>
          <a:off x="2798199"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686101" y="460948"/>
          <a:ext cx="2194559" cy="246888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593774"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spc="20">
              <a:latin typeface="+mj-lt"/>
            </a:defRPr>
          </a:pPr>
          <a:r>
            <a:rPr lang="en-US" sz="1500" kern="1200" dirty="0">
              <a:solidFill>
                <a:schemeClr val="bg1"/>
              </a:solidFill>
            </a:rPr>
            <a:t>Name</a:t>
          </a:r>
          <a:br>
            <a:rPr lang="en-US" sz="1500" kern="1200" dirty="0">
              <a:solidFill>
                <a:schemeClr val="bg1"/>
              </a:solidFill>
            </a:rPr>
          </a:br>
          <a:r>
            <a:rPr lang="en-US" sz="1500" kern="1200" dirty="0">
              <a:solidFill>
                <a:schemeClr val="bg1"/>
              </a:solidFill>
            </a:rPr>
            <a:t>Title</a:t>
          </a:r>
        </a:p>
      </dsp:txBody>
      <dsp:txXfrm>
        <a:off x="5593774" y="3081438"/>
        <a:ext cx="2379213" cy="487349"/>
      </dsp:txXfrm>
    </dsp:sp>
    <dsp:sp modelId="{EE420F84-477D-4635-BEF8-66426E9A259D}">
      <dsp:nvSpPr>
        <dsp:cNvPr id="0" name=""/>
        <dsp:cNvSpPr/>
      </dsp:nvSpPr>
      <dsp:spPr>
        <a:xfrm>
          <a:off x="5593774"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481676" y="460948"/>
          <a:ext cx="2194559" cy="2468883"/>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389349"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spc="20">
              <a:latin typeface="+mj-lt"/>
            </a:defRPr>
          </a:pPr>
          <a:r>
            <a:rPr lang="en-US" sz="1500" kern="1200" dirty="0">
              <a:solidFill>
                <a:schemeClr val="bg1"/>
              </a:solidFill>
            </a:rPr>
            <a:t>Name</a:t>
          </a:r>
          <a:br>
            <a:rPr lang="en-US" sz="1500" kern="1200" dirty="0">
              <a:solidFill>
                <a:schemeClr val="bg1"/>
              </a:solidFill>
            </a:rPr>
          </a:br>
          <a:r>
            <a:rPr lang="en-US" sz="1500" kern="1200" dirty="0">
              <a:solidFill>
                <a:schemeClr val="bg1"/>
              </a:solidFill>
            </a:rPr>
            <a:t>Title</a:t>
          </a:r>
        </a:p>
      </dsp:txBody>
      <dsp:txXfrm>
        <a:off x="8389349" y="3081438"/>
        <a:ext cx="2379213" cy="487349"/>
      </dsp:txXfrm>
    </dsp:sp>
    <dsp:sp modelId="{5A7600AF-A34B-4D03-B3D6-B3C760AE8E06}">
      <dsp:nvSpPr>
        <dsp:cNvPr id="0" name=""/>
        <dsp:cNvSpPr/>
      </dsp:nvSpPr>
      <dsp:spPr>
        <a:xfrm>
          <a:off x="8389349"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09957"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934" y="2872740"/>
          <a:ext cx="2062943" cy="662940"/>
        </a:xfrm>
        <a:prstGeom prst="homePlate">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1934" y="2872740"/>
        <a:ext cx="1980076" cy="662940"/>
      </dsp:txXfrm>
    </dsp:sp>
    <dsp:sp modelId="{810D7AA7-A541-4507-BE7F-36CCF210089F}">
      <dsp:nvSpPr>
        <dsp:cNvPr id="0" name=""/>
        <dsp:cNvSpPr/>
      </dsp:nvSpPr>
      <dsp:spPr>
        <a:xfrm>
          <a:off x="166970"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To start a presentation, go to the Slide Show tab, and select From Beginning.</a:t>
          </a:r>
          <a:endParaRPr lang="en-US" sz="1200" kern="1200" dirty="0"/>
        </a:p>
      </dsp:txBody>
      <dsp:txXfrm>
        <a:off x="166970" y="982941"/>
        <a:ext cx="1675110" cy="1790777"/>
      </dsp:txXfrm>
    </dsp:sp>
    <dsp:sp modelId="{E41E7729-FD3F-426D-804C-45BD60BD762D}">
      <dsp:nvSpPr>
        <dsp:cNvPr id="0" name=""/>
        <dsp:cNvSpPr/>
      </dsp:nvSpPr>
      <dsp:spPr>
        <a:xfrm rot="5400000">
          <a:off x="104983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961731" y="2872740"/>
          <a:ext cx="2062943" cy="662940"/>
        </a:xfrm>
        <a:prstGeom prst="chevron">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2127466" y="2872740"/>
        <a:ext cx="1731473" cy="662940"/>
      </dsp:txXfrm>
    </dsp:sp>
    <dsp:sp modelId="{5E07F9E4-149C-4A89-848F-4ABDD305F0C5}">
      <dsp:nvSpPr>
        <dsp:cNvPr id="0" name=""/>
        <dsp:cNvSpPr/>
      </dsp:nvSpPr>
      <dsp:spPr>
        <a:xfrm>
          <a:off x="2126766"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To display Presenter view, in Slide Show view, on the control bar at the bottom left select the three dots, and then Show Presenter View. </a:t>
          </a:r>
          <a:endParaRPr lang="en-US" sz="1200" kern="1200" dirty="0"/>
        </a:p>
      </dsp:txBody>
      <dsp:txXfrm>
        <a:off x="2126766" y="982941"/>
        <a:ext cx="1675110" cy="1790777"/>
      </dsp:txXfrm>
    </dsp:sp>
    <dsp:sp modelId="{473F2067-7126-4D56-A328-5A8CFD3D8D52}">
      <dsp:nvSpPr>
        <dsp:cNvPr id="0" name=""/>
        <dsp:cNvSpPr/>
      </dsp:nvSpPr>
      <dsp:spPr>
        <a:xfrm rot="5400000">
          <a:off x="3009635"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921528" y="2872740"/>
          <a:ext cx="2062943" cy="66294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4087263" y="2872740"/>
        <a:ext cx="1731473" cy="662940"/>
      </dsp:txXfrm>
    </dsp:sp>
    <dsp:sp modelId="{FD7B29F2-0D66-4B4B-BC8A-82DA23575305}">
      <dsp:nvSpPr>
        <dsp:cNvPr id="0" name=""/>
        <dsp:cNvSpPr/>
      </dsp:nvSpPr>
      <dsp:spPr>
        <a:xfrm>
          <a:off x="4086563"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During your presentation, the speaker notes are visible on your monitor, but aren't visible to the audience. </a:t>
          </a:r>
          <a:endParaRPr lang="en-US" sz="1200" kern="1200" dirty="0"/>
        </a:p>
      </dsp:txBody>
      <dsp:txXfrm>
        <a:off x="4086563" y="982941"/>
        <a:ext cx="1675110" cy="1790777"/>
      </dsp:txXfrm>
    </dsp:sp>
    <dsp:sp modelId="{2377F551-4CF6-4656-B644-60A7FC1B0F64}">
      <dsp:nvSpPr>
        <dsp:cNvPr id="0" name=""/>
        <dsp:cNvSpPr/>
      </dsp:nvSpPr>
      <dsp:spPr>
        <a:xfrm rot="5400000">
          <a:off x="4969432"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5881324" y="2872740"/>
          <a:ext cx="2062943" cy="66294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6047059" y="2872740"/>
        <a:ext cx="1731473" cy="662940"/>
      </dsp:txXfrm>
    </dsp:sp>
    <dsp:sp modelId="{1F1B09A6-DA7E-41D1-B8A6-E3B6E775E5C1}">
      <dsp:nvSpPr>
        <dsp:cNvPr id="0" name=""/>
        <dsp:cNvSpPr/>
      </dsp:nvSpPr>
      <dsp:spPr>
        <a:xfrm>
          <a:off x="6046360"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The Notes pane is a box that appears below each slide. Tap it to add notes. </a:t>
          </a:r>
          <a:endParaRPr lang="en-US" sz="1200" kern="1200" dirty="0"/>
        </a:p>
      </dsp:txBody>
      <dsp:txXfrm>
        <a:off x="6046360" y="982941"/>
        <a:ext cx="1675110" cy="1790777"/>
      </dsp:txXfrm>
    </dsp:sp>
    <dsp:sp modelId="{E2C584B7-5B6E-4F6E-A7B8-E679FEF7BC4D}">
      <dsp:nvSpPr>
        <dsp:cNvPr id="0" name=""/>
        <dsp:cNvSpPr/>
      </dsp:nvSpPr>
      <dsp:spPr>
        <a:xfrm rot="5400000">
          <a:off x="692922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9F8758-DA9D-4018-859A-710084D7ABF3}">
      <dsp:nvSpPr>
        <dsp:cNvPr id="0" name=""/>
        <dsp:cNvSpPr/>
      </dsp:nvSpPr>
      <dsp:spPr>
        <a:xfrm>
          <a:off x="7841121" y="2872740"/>
          <a:ext cx="2062943" cy="662940"/>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t>Title</a:t>
          </a:r>
        </a:p>
      </dsp:txBody>
      <dsp:txXfrm>
        <a:off x="8006856" y="2872740"/>
        <a:ext cx="1731473" cy="662940"/>
      </dsp:txXfrm>
    </dsp:sp>
    <dsp:sp modelId="{B73D2BBA-574C-491E-A31C-8B6EA5CC871A}">
      <dsp:nvSpPr>
        <dsp:cNvPr id="0" name=""/>
        <dsp:cNvSpPr/>
      </dsp:nvSpPr>
      <dsp:spPr>
        <a:xfrm>
          <a:off x="8006156"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u="none" kern="1200" dirty="0"/>
            <a:t>If you don’t see the Notes pane or it is completely minimized, click Notes on the task bar across the bottom of the PowerPoint window. </a:t>
          </a:r>
          <a:endParaRPr lang="en-US" sz="1200" kern="1200" dirty="0"/>
        </a:p>
      </dsp:txBody>
      <dsp:txXfrm>
        <a:off x="8006156" y="982941"/>
        <a:ext cx="1675110" cy="1414310"/>
      </dsp:txXfrm>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10/5/2022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International_Labour_Organization" TargetMode="External"/><Relationship Id="rId2" Type="http://schemas.openxmlformats.org/officeDocument/2006/relationships/hyperlink" Target="https://en.wikipedia.org/wiki/UNESCO" TargetMode="Externa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412938" y="718184"/>
            <a:ext cx="10236327" cy="4272916"/>
          </a:xfrm>
        </p:spPr>
        <p:txBody>
          <a:bodyPr>
            <a:normAutofit fontScale="90000"/>
          </a:bodyPr>
          <a:lstStyle/>
          <a:p>
            <a:pPr algn="ctr"/>
            <a:r>
              <a:rPr lang="en-US" dirty="0"/>
              <a:t>2022 World Teachers Day Summit</a:t>
            </a:r>
            <a:br>
              <a:rPr lang="en-US" dirty="0"/>
            </a:br>
            <a:br>
              <a:rPr lang="en-US" dirty="0"/>
            </a:br>
            <a:r>
              <a:rPr lang="en-US" dirty="0"/>
              <a:t>with united Federation of Teachers New York</a:t>
            </a:r>
            <a:br>
              <a:rPr lang="en-US" dirty="0"/>
            </a:br>
            <a:r>
              <a:rPr lang="en-US" dirty="0"/>
              <a:t>       </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3851148" y="5540884"/>
            <a:ext cx="5093208" cy="1197864"/>
          </a:xfrm>
        </p:spPr>
        <p:txBody>
          <a:bodyPr/>
          <a:lstStyle/>
          <a:p>
            <a:pPr algn="ctr"/>
            <a:r>
              <a:rPr lang="en-US" dirty="0"/>
              <a:t>Ambassador Dr Ada Okika</a:t>
            </a:r>
          </a:p>
          <a:p>
            <a:pPr algn="ctr"/>
            <a:r>
              <a:rPr lang="en-US" dirty="0"/>
              <a:t>Executive Director  Center for SDG Global Education USA</a:t>
            </a:r>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Title</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4549775" cy="823912"/>
          </a:xfrm>
        </p:spPr>
        <p:txBody>
          <a:bodyPr/>
          <a:lstStyle/>
          <a:p>
            <a:r>
              <a:rPr lang="en-US" dirty="0"/>
              <a:t>Subtitle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4549775" cy="3684588"/>
          </a:xfrm>
        </p:spPr>
        <p:txBody>
          <a:bodyPr>
            <a:normAutofit/>
          </a:bodyPr>
          <a:lstStyle/>
          <a:p>
            <a:r>
              <a:rPr lang="en-US" sz="2000" dirty="0"/>
              <a:t>Add text, images, art, and videos. </a:t>
            </a:r>
          </a:p>
          <a:p>
            <a:r>
              <a:rPr lang="en-US" sz="2000" dirty="0"/>
              <a:t>Add transitions, animations, and motion. </a:t>
            </a:r>
          </a:p>
          <a:p>
            <a:r>
              <a:rPr lang="en-US" sz="2000" dirty="0"/>
              <a:t>Save to OneDrive, to get to your presentations from your computer, tablet, or phone. </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783206" y="1681163"/>
            <a:ext cx="4572182" cy="823912"/>
          </a:xfrm>
        </p:spPr>
        <p:txBody>
          <a:bodyPr/>
          <a:lstStyle/>
          <a:p>
            <a:r>
              <a:rPr lang="en-US" dirty="0"/>
              <a:t>Subtitle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3206" y="2505075"/>
            <a:ext cx="4572182" cy="3684588"/>
          </a:xfrm>
        </p:spPr>
        <p:txBody>
          <a:bodyPr>
            <a:normAutofit/>
          </a:bodyPr>
          <a:lstStyle/>
          <a:p>
            <a:r>
              <a:rPr lang="en-US" sz="2000" dirty="0"/>
              <a:t>Open the Design Ideas pane for instant slide makeovers. </a:t>
            </a:r>
          </a:p>
          <a:p>
            <a:r>
              <a:rPr lang="en-US" sz="2000" dirty="0"/>
              <a:t>When we have design ideas, we’ll show them to you right there. </a:t>
            </a:r>
          </a:p>
        </p:txBody>
      </p:sp>
    </p:spTree>
    <p:extLst>
      <p:ext uri="{BB962C8B-B14F-4D97-AF65-F5344CB8AC3E}">
        <p14:creationId xmlns:p14="http://schemas.microsoft.com/office/powerpoint/2010/main" val="312476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Title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Subtitle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r>
              <a:rPr lang="en-US" sz="2000" dirty="0"/>
              <a:t>Add text, images, art, and videos. </a:t>
            </a:r>
          </a:p>
          <a:p>
            <a:r>
              <a:rPr lang="en-US" sz="2000" dirty="0"/>
              <a:t>Add transitions, animations, and motion. </a:t>
            </a:r>
          </a:p>
          <a:p>
            <a:r>
              <a:rPr lang="en-US" sz="2000" dirty="0"/>
              <a:t>Save to OneDrive, to get to your presentations from your computer, tablet, or phone. </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Subtitle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r>
              <a:rPr lang="en-US" sz="2000" dirty="0"/>
              <a:t>Open the Design Ideas pane for instant slide makeovers. </a:t>
            </a:r>
          </a:p>
          <a:p>
            <a:r>
              <a:rPr lang="en-US" sz="2000" dirty="0"/>
              <a:t>When we have design ideas, we’ll show them to you right there. </a:t>
            </a:r>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Subtitle</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This PowerPoint theme uses its own unique set of colors, fonts, and effects to create the overall look and feel of these slides. </a:t>
            </a:r>
          </a:p>
          <a:p>
            <a:r>
              <a:rPr lang="en-US" sz="2000"/>
              <a:t>PowerPoint has tons of themes to give your presentation just the right personality. </a:t>
            </a:r>
            <a:endParaRPr lang="en-US" sz="2000" dirty="0"/>
          </a:p>
        </p:txBody>
      </p:sp>
    </p:spTree>
    <p:extLst>
      <p:ext uri="{BB962C8B-B14F-4D97-AF65-F5344CB8AC3E}">
        <p14:creationId xmlns:p14="http://schemas.microsoft.com/office/powerpoint/2010/main" val="140345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a:srcRect t="63" b="63"/>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a:srcRect t="177" b="177"/>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a:srcRect t="209" b="209"/>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Presentation Title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12</a:t>
            </a:fld>
            <a:endParaRPr lang="en-US" dirty="0"/>
          </a:p>
        </p:txBody>
      </p:sp>
    </p:spTree>
    <p:extLst>
      <p:ext uri="{BB962C8B-B14F-4D97-AF65-F5344CB8AC3E}">
        <p14:creationId xmlns:p14="http://schemas.microsoft.com/office/powerpoint/2010/main" val="358477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dirty="0"/>
              <a:t>9/3/20XX</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13</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Presentation Title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lstStyle/>
          <a:p>
            <a:r>
              <a:rPr lang="en-US" dirty="0"/>
              <a:t>Presenter name</a:t>
            </a:r>
          </a:p>
          <a:p>
            <a:r>
              <a:rPr lang="en-US" dirty="0"/>
              <a:t>Email address</a:t>
            </a:r>
          </a:p>
          <a:p>
            <a:r>
              <a:rPr lang="en-US" dirty="0"/>
              <a:t>Website</a:t>
            </a:r>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54" name="Rectangle 5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6101584" y="1720241"/>
            <a:ext cx="5842761" cy="2869012"/>
          </a:xfrm>
        </p:spPr>
        <p:txBody>
          <a:bodyPr vert="horz" lIns="91440" tIns="45720" rIns="91440" bIns="45720" rtlCol="0" anchor="b">
            <a:normAutofit fontScale="90000"/>
          </a:bodyPr>
          <a:lstStyle/>
          <a:p>
            <a:pPr algn="l">
              <a:lnSpc>
                <a:spcPct val="100000"/>
              </a:lnSpc>
            </a:pPr>
            <a:r>
              <a:rPr lang="en-US" sz="3200" kern="1200" dirty="0">
                <a:solidFill>
                  <a:schemeClr val="tx1"/>
                </a:solidFill>
                <a:latin typeface="Arial Narrow" panose="020B0606020202030204" pitchFamily="34" charset="0"/>
              </a:rPr>
              <a:t>The clarion Moment</a:t>
            </a:r>
            <a:br>
              <a:rPr lang="en-US" sz="3200" kern="1200" dirty="0">
                <a:solidFill>
                  <a:schemeClr val="tx1"/>
                </a:solidFill>
                <a:latin typeface="Arial Narrow" panose="020B0606020202030204" pitchFamily="34" charset="0"/>
              </a:rPr>
            </a:br>
            <a:r>
              <a:rPr lang="en-US" sz="3200" kern="1200" dirty="0">
                <a:solidFill>
                  <a:schemeClr val="tx1"/>
                </a:solidFill>
                <a:latin typeface="Arial Narrow" panose="020B0606020202030204" pitchFamily="34" charset="0"/>
              </a:rPr>
              <a:t>The Resolution </a:t>
            </a:r>
            <a:br>
              <a:rPr lang="en-US" sz="3200" kern="1200">
                <a:solidFill>
                  <a:schemeClr val="tx1"/>
                </a:solidFill>
                <a:latin typeface="Arial Narrow" panose="020B0606020202030204" pitchFamily="34" charset="0"/>
              </a:rPr>
            </a:br>
            <a:br>
              <a:rPr lang="en-US" sz="3200" kern="1200">
                <a:solidFill>
                  <a:schemeClr val="tx1"/>
                </a:solidFill>
                <a:latin typeface="Arial Narrow" panose="020B0606020202030204" pitchFamily="34" charset="0"/>
              </a:rPr>
            </a:br>
            <a:r>
              <a:rPr lang="en-US" sz="3200" kern="1200">
                <a:solidFill>
                  <a:schemeClr val="tx1"/>
                </a:solidFill>
                <a:latin typeface="Arial Narrow" panose="020B0606020202030204" pitchFamily="34" charset="0"/>
              </a:rPr>
              <a:t>1966 UNESCO/ILO Recommendation concerning the status of teachers which is today</a:t>
            </a:r>
            <a:r>
              <a:rPr lang="en-US" sz="1800">
                <a:solidFill>
                  <a:schemeClr val="tx2"/>
                </a:solidFill>
                <a:latin typeface="Arial Narrow" panose="020B0606020202030204" pitchFamily="34" charset="0"/>
              </a:rPr>
              <a:t>1966 </a:t>
            </a:r>
            <a:r>
              <a:rPr lang="en-US" sz="1800" dirty="0">
                <a:solidFill>
                  <a:schemeClr val="tx2"/>
                </a:solidFill>
                <a:latin typeface="Arial Narrow" panose="020B0606020202030204" pitchFamily="34" charset="0"/>
                <a:hlinkClick r:id="rId2" tooltip="UNESCO">
                  <a:extLst>
                    <a:ext uri="{A12FA001-AC4F-418D-AE19-62706E023703}">
                      <ahyp:hlinkClr xmlns:ahyp="http://schemas.microsoft.com/office/drawing/2018/hyperlinkcolor" val="tx"/>
                    </a:ext>
                  </a:extLst>
                </a:hlinkClick>
              </a:rPr>
              <a:t>UNESCO</a:t>
            </a:r>
            <a:r>
              <a:rPr lang="en-US" sz="1800" dirty="0">
                <a:solidFill>
                  <a:schemeClr val="tx2"/>
                </a:solidFill>
                <a:latin typeface="Arial Narrow" panose="020B0606020202030204" pitchFamily="34" charset="0"/>
              </a:rPr>
              <a:t>/</a:t>
            </a:r>
            <a:r>
              <a:rPr lang="en-US" sz="1800" dirty="0">
                <a:solidFill>
                  <a:schemeClr val="tx2"/>
                </a:solidFill>
                <a:latin typeface="Arial Narrow" panose="020B0606020202030204" pitchFamily="34" charset="0"/>
                <a:hlinkClick r:id="rId3" tooltip="International Labour Organization">
                  <a:extLst>
                    <a:ext uri="{A12FA001-AC4F-418D-AE19-62706E023703}">
                      <ahyp:hlinkClr xmlns:ahyp="http://schemas.microsoft.com/office/drawing/2018/hyperlinkcolor" val="tx"/>
                    </a:ext>
                  </a:extLst>
                </a:hlinkClick>
              </a:rPr>
              <a:t>ILO</a:t>
            </a:r>
            <a:r>
              <a:rPr lang="en-US" sz="1800" dirty="0">
                <a:solidFill>
                  <a:schemeClr val="tx2"/>
                </a:solidFill>
                <a:latin typeface="Arial Narrow" panose="020B0606020202030204" pitchFamily="34" charset="0"/>
              </a:rPr>
              <a:t> Recommendation concerning the Status </a:t>
            </a:r>
            <a:r>
              <a:rPr lang="en-US" sz="1800">
                <a:solidFill>
                  <a:schemeClr val="tx2"/>
                </a:solidFill>
                <a:latin typeface="Arial Narrow" panose="020B0606020202030204" pitchFamily="34" charset="0"/>
              </a:rPr>
              <a:t>of Teachers which </a:t>
            </a:r>
            <a:r>
              <a:rPr lang="en-US" sz="1800" dirty="0">
                <a:solidFill>
                  <a:schemeClr val="tx2"/>
                </a:solidFill>
                <a:latin typeface="Arial Narrow" panose="020B0606020202030204" pitchFamily="34" charset="0"/>
              </a:rPr>
              <a:t>is this is world </a:t>
            </a:r>
            <a:r>
              <a:rPr lang="en-US" sz="1800">
                <a:solidFill>
                  <a:schemeClr val="tx2"/>
                </a:solidFill>
                <a:latin typeface="Arial Narrow" panose="020B0606020202030204" pitchFamily="34" charset="0"/>
              </a:rPr>
              <a:t>teacher day as </a:t>
            </a:r>
            <a:br>
              <a:rPr lang="en-US" sz="1800">
                <a:solidFill>
                  <a:schemeClr val="tx2"/>
                </a:solidFill>
                <a:latin typeface="Arial Narrow" panose="020B0606020202030204" pitchFamily="34" charset="0"/>
              </a:rPr>
            </a:br>
            <a:r>
              <a:rPr lang="en-US" sz="1800" dirty="0" err="1">
                <a:solidFill>
                  <a:schemeClr val="tx2"/>
                </a:solidFill>
                <a:latin typeface="Arial Narrow" panose="020B0606020202030204" pitchFamily="34" charset="0"/>
              </a:rPr>
              <a:t>a</a:t>
            </a:r>
            <a:r>
              <a:rPr lang="en-US" sz="1800" dirty="0">
                <a:solidFill>
                  <a:schemeClr val="tx2"/>
                </a:solidFill>
                <a:latin typeface="Arial Narrow" panose="020B0606020202030204" pitchFamily="34" charset="0"/>
              </a:rPr>
              <a:t> standard-setting instrument that addresses the status and situations of teachers around the world</a:t>
            </a:r>
            <a:br>
              <a:rPr lang="en-US" sz="1800" kern="1200" dirty="0">
                <a:solidFill>
                  <a:schemeClr val="tx2"/>
                </a:solidFill>
                <a:latin typeface="Arial Narrow" panose="020B0606020202030204" pitchFamily="34" charset="0"/>
              </a:rPr>
            </a:br>
            <a:br>
              <a:rPr lang="en-US" sz="1800" kern="1200" dirty="0">
                <a:solidFill>
                  <a:schemeClr val="tx2"/>
                </a:solidFill>
                <a:latin typeface="Arial Narrow" panose="020B0606020202030204" pitchFamily="34" charset="0"/>
              </a:rPr>
            </a:br>
            <a:endParaRPr lang="en-US" sz="1800" kern="1200" dirty="0">
              <a:solidFill>
                <a:schemeClr val="tx2"/>
              </a:solidFill>
              <a:latin typeface="Arial Narrow" panose="020B0606020202030204" pitchFamily="34" charset="0"/>
            </a:endParaRPr>
          </a:p>
        </p:txBody>
      </p:sp>
      <p:sp>
        <p:nvSpPr>
          <p:cNvPr id="56" name="Oval 5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B23CCCCB-AF80-B174-D239-2144489A2309}"/>
              </a:ext>
            </a:extLst>
          </p:cNvPr>
          <p:cNvPicPr>
            <a:picLocks noChangeAspect="1"/>
          </p:cNvPicPr>
          <p:nvPr/>
        </p:nvPicPr>
        <p:blipFill rotWithShape="1">
          <a:blip r:embed="rId4"/>
          <a:srcRect r="21249" b="-1"/>
          <a:stretch/>
        </p:blipFill>
        <p:spPr>
          <a:xfrm>
            <a:off x="812660" y="1047629"/>
            <a:ext cx="4839879" cy="483987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5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6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4960435" y="214892"/>
            <a:ext cx="6625727" cy="1173961"/>
          </a:xfrm>
        </p:spPr>
        <p:txBody>
          <a:bodyPr vert="horz" lIns="91440" tIns="45720" rIns="91440" bIns="45720" rtlCol="0" anchor="ctr">
            <a:normAutofit/>
          </a:bodyPr>
          <a:lstStyle/>
          <a:p>
            <a:pPr>
              <a:lnSpc>
                <a:spcPct val="90000"/>
              </a:lnSpc>
              <a:spcAft>
                <a:spcPts val="600"/>
              </a:spcAft>
            </a:pPr>
            <a:r>
              <a:rPr lang="en-US" sz="2800" b="1" i="0" kern="1200" cap="all" spc="100" baseline="0" dirty="0">
                <a:solidFill>
                  <a:schemeClr val="accent2"/>
                </a:solidFill>
                <a:effectLst/>
                <a:latin typeface="Arial Narrow" panose="020B0606020202030204" pitchFamily="34" charset="0"/>
              </a:rPr>
              <a:t>Igniting Teachers: Imperative for </a:t>
            </a:r>
            <a:endParaRPr lang="en-US" sz="2800" b="1" i="0" kern="1200" cap="all" spc="100" baseline="0" dirty="0">
              <a:solidFill>
                <a:schemeClr val="accent2"/>
              </a:solidFill>
              <a:latin typeface="Arial Narrow" panose="020B0606020202030204" pitchFamily="34" charset="0"/>
            </a:endParaRPr>
          </a:p>
          <a:p>
            <a:pPr>
              <a:lnSpc>
                <a:spcPct val="90000"/>
              </a:lnSpc>
              <a:spcAft>
                <a:spcPts val="600"/>
              </a:spcAft>
            </a:pPr>
            <a:r>
              <a:rPr lang="en-US" sz="2800" b="1" i="0" kern="1200" cap="all" spc="100" baseline="0" dirty="0">
                <a:solidFill>
                  <a:schemeClr val="accent2"/>
                </a:solidFill>
                <a:effectLst/>
                <a:latin typeface="Arial Narrow" panose="020B0606020202030204" pitchFamily="34" charset="0"/>
              </a:rPr>
              <a:t>Transforming Education</a:t>
            </a:r>
            <a:endParaRPr lang="en-US" sz="2800" b="1" i="0" kern="1200" cap="all" spc="100" baseline="0" dirty="0">
              <a:solidFill>
                <a:schemeClr val="accent2"/>
              </a:solidFill>
              <a:latin typeface="Arial Narrow" panose="020B0606020202030204" pitchFamily="34" charset="0"/>
            </a:endParaRPr>
          </a:p>
        </p:txBody>
      </p:sp>
      <p:sp>
        <p:nvSpPr>
          <p:cNvPr id="6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accent2"/>
                </a:solidFill>
              </a:rPr>
              <a:t>9/3/20XX</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accent2"/>
                </a:solidFill>
              </a:rPr>
              <a:pPr>
                <a:spcAft>
                  <a:spcPts val="600"/>
                </a:spcAft>
              </a:pPr>
              <a:t>2</a:t>
            </a:fld>
            <a:endParaRPr lang="en-US" dirty="0">
              <a:solidFill>
                <a:schemeClr val="accent2"/>
              </a:solidFill>
            </a:endParaRPr>
          </a:p>
        </p:txBody>
      </p:sp>
      <p:cxnSp>
        <p:nvCxnSpPr>
          <p:cNvPr id="6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Introduction</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sz="2000"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9/3/20XX</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Topic one</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sz="2000" dirty="0">
                <a:solidFill>
                  <a:schemeClr val="bg1"/>
                </a:solidFill>
              </a:rPr>
              <a:t>Subtitle</a:t>
            </a:r>
            <a:endParaRPr lang="en-US" dirty="0"/>
          </a:p>
        </p:txBody>
      </p:sp>
    </p:spTree>
    <p:extLst>
      <p:ext uri="{BB962C8B-B14F-4D97-AF65-F5344CB8AC3E}">
        <p14:creationId xmlns:p14="http://schemas.microsoft.com/office/powerpoint/2010/main" val="22278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a:bodyPr>
          <a:lstStyle/>
          <a:p>
            <a:r>
              <a:rPr lang="en-US" sz="5400" dirty="0"/>
              <a:t>Chart</a:t>
            </a:r>
          </a:p>
        </p:txBody>
      </p:sp>
      <p:graphicFrame>
        <p:nvGraphicFramePr>
          <p:cNvPr id="8" name="Content Placeholder 7" descr="chart">
            <a:extLst>
              <a:ext uri="{FF2B5EF4-FFF2-40B4-BE49-F238E27FC236}">
                <a16:creationId xmlns:a16="http://schemas.microsoft.com/office/drawing/2014/main" id="{314209B2-7DC1-4F18-AD3E-91CE29A6776E}"/>
              </a:ext>
            </a:extLst>
          </p:cNvPr>
          <p:cNvGraphicFramePr>
            <a:graphicFrameLocks noGrp="1"/>
          </p:cNvGraphicFramePr>
          <p:nvPr>
            <p:ph idx="1"/>
            <p:extLst>
              <p:ext uri="{D42A27DB-BD31-4B8C-83A1-F6EECF244321}">
                <p14:modId xmlns:p14="http://schemas.microsoft.com/office/powerpoint/2010/main" val="1669518980"/>
              </p:ext>
            </p:extLst>
          </p:nvPr>
        </p:nvGraphicFramePr>
        <p:xfrm>
          <a:off x="1447800" y="2185945"/>
          <a:ext cx="9906000" cy="3650975"/>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5</a:t>
            </a:fld>
            <a:endParaRPr lang="en-US" b="1" cap="all" spc="100" dirty="0">
              <a:solidFill>
                <a:schemeClr val="accent2"/>
              </a:solidFill>
            </a:endParaRPr>
          </a:p>
        </p:txBody>
      </p:sp>
    </p:spTree>
    <p:extLst>
      <p:ext uri="{BB962C8B-B14F-4D97-AF65-F5344CB8AC3E}">
        <p14:creationId xmlns:p14="http://schemas.microsoft.com/office/powerpoint/2010/main" val="78391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a:bodyPr>
          <a:lstStyle/>
          <a:p>
            <a:r>
              <a:rPr lang="en-US" sz="5400" dirty="0"/>
              <a:t>Table</a:t>
            </a:r>
          </a:p>
        </p:txBody>
      </p:sp>
      <p:graphicFrame>
        <p:nvGraphicFramePr>
          <p:cNvPr id="5" name="Table 5">
            <a:extLst>
              <a:ext uri="{FF2B5EF4-FFF2-40B4-BE49-F238E27FC236}">
                <a16:creationId xmlns:a16="http://schemas.microsoft.com/office/drawing/2014/main" id="{709A0DA2-E530-420B-ACE1-7D645AE7D06B}"/>
              </a:ext>
            </a:extLst>
          </p:cNvPr>
          <p:cNvGraphicFramePr>
            <a:graphicFrameLocks noGrp="1"/>
          </p:cNvGraphicFramePr>
          <p:nvPr>
            <p:ph idx="1"/>
            <p:extLst>
              <p:ext uri="{D42A27DB-BD31-4B8C-83A1-F6EECF244321}">
                <p14:modId xmlns:p14="http://schemas.microsoft.com/office/powerpoint/2010/main" val="3612315666"/>
              </p:ext>
            </p:extLst>
          </p:nvPr>
        </p:nvGraphicFramePr>
        <p:xfrm>
          <a:off x="1447800" y="2209799"/>
          <a:ext cx="9753600" cy="3010885"/>
        </p:xfrm>
        <a:graphic>
          <a:graphicData uri="http://schemas.openxmlformats.org/drawingml/2006/table">
            <a:tbl>
              <a:tblPr firstRow="1">
                <a:tableStyleId>{5C22544A-7EE6-4342-B048-85BDC9FD1C3A}</a:tableStyleId>
              </a:tblPr>
              <a:tblGrid>
                <a:gridCol w="1950720">
                  <a:extLst>
                    <a:ext uri="{9D8B030D-6E8A-4147-A177-3AD203B41FA5}">
                      <a16:colId xmlns:a16="http://schemas.microsoft.com/office/drawing/2014/main" val="3715394682"/>
                    </a:ext>
                  </a:extLst>
                </a:gridCol>
                <a:gridCol w="1950720">
                  <a:extLst>
                    <a:ext uri="{9D8B030D-6E8A-4147-A177-3AD203B41FA5}">
                      <a16:colId xmlns:a16="http://schemas.microsoft.com/office/drawing/2014/main" val="4203886316"/>
                    </a:ext>
                  </a:extLst>
                </a:gridCol>
                <a:gridCol w="1950720">
                  <a:extLst>
                    <a:ext uri="{9D8B030D-6E8A-4147-A177-3AD203B41FA5}">
                      <a16:colId xmlns:a16="http://schemas.microsoft.com/office/drawing/2014/main" val="1368357775"/>
                    </a:ext>
                  </a:extLst>
                </a:gridCol>
                <a:gridCol w="1950720">
                  <a:extLst>
                    <a:ext uri="{9D8B030D-6E8A-4147-A177-3AD203B41FA5}">
                      <a16:colId xmlns:a16="http://schemas.microsoft.com/office/drawing/2014/main" val="538162733"/>
                    </a:ext>
                  </a:extLst>
                </a:gridCol>
                <a:gridCol w="1950720">
                  <a:extLst>
                    <a:ext uri="{9D8B030D-6E8A-4147-A177-3AD203B41FA5}">
                      <a16:colId xmlns:a16="http://schemas.microsoft.com/office/drawing/2014/main" val="2004813969"/>
                    </a:ext>
                  </a:extLst>
                </a:gridCol>
              </a:tblGrid>
              <a:tr h="602177">
                <a:tc>
                  <a:txBody>
                    <a:bodyPr/>
                    <a:lstStyle/>
                    <a:p>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rPr>
                        <a:t>Category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dirty="0">
                          <a:solidFill>
                            <a:schemeClr val="bg1"/>
                          </a:solidFill>
                        </a:rPr>
                        <a:t>Category 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US" dirty="0">
                          <a:solidFill>
                            <a:schemeClr val="bg1"/>
                          </a:solidFill>
                        </a:rPr>
                        <a:t>Category 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dirty="0">
                          <a:solidFill>
                            <a:schemeClr val="bg1"/>
                          </a:solidFill>
                        </a:rPr>
                        <a:t>Category 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42729846"/>
                  </a:ext>
                </a:extLst>
              </a:tr>
              <a:tr h="602177">
                <a:tc>
                  <a:txBody>
                    <a:bodyPr/>
                    <a:lstStyle/>
                    <a:p>
                      <a:pPr algn="ctr"/>
                      <a:r>
                        <a:rPr lang="en-US" b="0" dirty="0"/>
                        <a:t>Item 1 </a:t>
                      </a:r>
                    </a:p>
                  </a:txBody>
                  <a:tcPr anchor="ctr">
                    <a:lnL w="12700" cmpd="sng">
                      <a:noFill/>
                    </a:lnL>
                    <a:lnR w="635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4.5</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2.3</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1.7</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t>5</a:t>
                      </a:r>
                    </a:p>
                  </a:txBody>
                  <a:tcPr anchor="ctr">
                    <a:lnL w="6350" cap="flat" cmpd="sng" algn="ctr">
                      <a:solidFill>
                        <a:schemeClr val="accent4"/>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5059026"/>
                  </a:ext>
                </a:extLst>
              </a:tr>
              <a:tr h="602177">
                <a:tc>
                  <a:txBody>
                    <a:bodyPr/>
                    <a:lstStyle/>
                    <a:p>
                      <a:pPr algn="ctr"/>
                      <a:r>
                        <a:rPr lang="en-US" b="0" dirty="0"/>
                        <a:t>Item 2</a:t>
                      </a:r>
                    </a:p>
                  </a:txBody>
                  <a:tcPr anchor="ctr">
                    <a:lnR w="6350" cap="flat" cmpd="sng" algn="ctr">
                      <a:solidFill>
                        <a:schemeClr val="accent1"/>
                      </a:solidFill>
                      <a:prstDash val="solid"/>
                      <a:round/>
                      <a:headEnd type="none" w="med" len="med"/>
                      <a:tailEnd type="none" w="med" len="med"/>
                    </a:lnR>
                    <a:lnT w="12700" cmpd="sng">
                      <a:noFill/>
                    </a:lnT>
                    <a:noFill/>
                  </a:tcPr>
                </a:tc>
                <a:tc>
                  <a:txBody>
                    <a:bodyPr/>
                    <a:lstStyle/>
                    <a:p>
                      <a:pPr algn="ctr"/>
                      <a:r>
                        <a:rPr lang="en-US" dirty="0"/>
                        <a:t>3.2</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noFill/>
                  </a:tcPr>
                </a:tc>
                <a:tc>
                  <a:txBody>
                    <a:bodyPr/>
                    <a:lstStyle/>
                    <a:p>
                      <a:pPr algn="ctr"/>
                      <a:r>
                        <a:rPr lang="en-US" dirty="0"/>
                        <a:t>5.1</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mpd="sng">
                      <a:noFill/>
                    </a:lnT>
                    <a:noFill/>
                  </a:tcPr>
                </a:tc>
                <a:tc>
                  <a:txBody>
                    <a:bodyPr/>
                    <a:lstStyle/>
                    <a:p>
                      <a:pPr algn="ctr"/>
                      <a:r>
                        <a:rPr lang="en-US" dirty="0"/>
                        <a:t>4.4</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noFill/>
                  </a:tcPr>
                </a:tc>
                <a:tc>
                  <a:txBody>
                    <a:bodyPr/>
                    <a:lstStyle/>
                    <a:p>
                      <a:pPr algn="ctr"/>
                      <a:r>
                        <a:rPr lang="en-US" dirty="0"/>
                        <a:t>3</a:t>
                      </a:r>
                    </a:p>
                  </a:txBody>
                  <a:tcPr anchor="ctr">
                    <a:lnL w="6350" cap="flat" cmpd="sng" algn="ctr">
                      <a:solidFill>
                        <a:schemeClr val="accent4"/>
                      </a:solidFill>
                      <a:prstDash val="solid"/>
                      <a:round/>
                      <a:headEnd type="none" w="med" len="med"/>
                      <a:tailEnd type="none" w="med" len="med"/>
                    </a:lnL>
                    <a:lnT w="12700" cmpd="sng">
                      <a:noFill/>
                    </a:lnT>
                    <a:noFill/>
                  </a:tcPr>
                </a:tc>
                <a:extLst>
                  <a:ext uri="{0D108BD9-81ED-4DB2-BD59-A6C34878D82A}">
                    <a16:rowId xmlns:a16="http://schemas.microsoft.com/office/drawing/2014/main" val="3783722433"/>
                  </a:ext>
                </a:extLst>
              </a:tr>
              <a:tr h="602177">
                <a:tc>
                  <a:txBody>
                    <a:bodyPr/>
                    <a:lstStyle/>
                    <a:p>
                      <a:pPr algn="ctr"/>
                      <a:r>
                        <a:rPr lang="en-US" b="0" dirty="0"/>
                        <a:t>Item 3</a:t>
                      </a:r>
                    </a:p>
                  </a:txBody>
                  <a:tcPr anchor="ctr">
                    <a:lnR w="6350" cap="flat" cmpd="sng" algn="ctr">
                      <a:solidFill>
                        <a:schemeClr val="accent1"/>
                      </a:solidFill>
                      <a:prstDash val="solid"/>
                      <a:round/>
                      <a:headEnd type="none" w="med" len="med"/>
                      <a:tailEnd type="none" w="med" len="med"/>
                    </a:lnR>
                    <a:noFill/>
                  </a:tcPr>
                </a:tc>
                <a:tc>
                  <a:txBody>
                    <a:bodyPr/>
                    <a:lstStyle/>
                    <a:p>
                      <a:pPr algn="ctr"/>
                      <a:r>
                        <a:rPr lang="en-US" dirty="0"/>
                        <a:t>2.1</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a:r>
                        <a:rPr lang="en-US" dirty="0"/>
                        <a:t>1.7</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a:r>
                        <a:rPr lang="en-US" dirty="0"/>
                        <a:t>2.5</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tc>
                  <a:txBody>
                    <a:bodyPr/>
                    <a:lstStyle/>
                    <a:p>
                      <a:pPr algn="ctr"/>
                      <a:r>
                        <a:rPr lang="en-US" dirty="0"/>
                        <a:t>2.8</a:t>
                      </a:r>
                    </a:p>
                  </a:txBody>
                  <a:tcPr anchor="ctr">
                    <a:lnL w="6350"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1400497281"/>
                  </a:ext>
                </a:extLst>
              </a:tr>
              <a:tr h="602177">
                <a:tc>
                  <a:txBody>
                    <a:bodyPr/>
                    <a:lstStyle/>
                    <a:p>
                      <a:pPr algn="ctr"/>
                      <a:r>
                        <a:rPr lang="en-US" b="0" dirty="0"/>
                        <a:t>Item 4</a:t>
                      </a:r>
                    </a:p>
                  </a:txBody>
                  <a:tcPr anchor="ctr">
                    <a:lnR w="6350" cap="flat" cmpd="sng" algn="ctr">
                      <a:solidFill>
                        <a:schemeClr val="accent1"/>
                      </a:solidFill>
                      <a:prstDash val="solid"/>
                      <a:round/>
                      <a:headEnd type="none" w="med" len="med"/>
                      <a:tailEnd type="none" w="med" len="med"/>
                    </a:lnR>
                    <a:noFill/>
                  </a:tcPr>
                </a:tc>
                <a:tc>
                  <a:txBody>
                    <a:bodyPr/>
                    <a:lstStyle/>
                    <a:p>
                      <a:pPr algn="ctr"/>
                      <a:r>
                        <a:rPr lang="en-US" dirty="0"/>
                        <a:t>4.5</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a:r>
                        <a:rPr lang="en-US" dirty="0"/>
                        <a:t>2.2</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a:r>
                        <a:rPr lang="en-US" dirty="0"/>
                        <a:t>1.7</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tc>
                  <a:txBody>
                    <a:bodyPr/>
                    <a:lstStyle/>
                    <a:p>
                      <a:pPr algn="ctr"/>
                      <a:r>
                        <a:rPr lang="en-US" dirty="0"/>
                        <a:t>7</a:t>
                      </a:r>
                    </a:p>
                  </a:txBody>
                  <a:tcPr anchor="ctr">
                    <a:lnL w="6350"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567824203"/>
                  </a:ext>
                </a:extLst>
              </a:tr>
            </a:tbl>
          </a:graphicData>
        </a:graphic>
      </p:graphicFrame>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6</a:t>
            </a:fld>
            <a:endParaRPr lang="en-US" b="1" cap="all" spc="100" dirty="0">
              <a:solidFill>
                <a:schemeClr val="accent2"/>
              </a:solidFill>
            </a:endParaRPr>
          </a:p>
        </p:txBody>
      </p:sp>
    </p:spTree>
    <p:extLst>
      <p:ext uri="{BB962C8B-B14F-4D97-AF65-F5344CB8AC3E}">
        <p14:creationId xmlns:p14="http://schemas.microsoft.com/office/powerpoint/2010/main" val="27782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p:txBody>
          <a:bodyPr/>
          <a:lstStyle/>
          <a:p>
            <a:r>
              <a:rPr lang="en-US" sz="3600" dirty="0"/>
              <a:t>The way to get started is to quit talking and begin doing.</a:t>
            </a:r>
            <a:endParaRPr lang="en-US" dirty="0"/>
          </a:p>
        </p:txBody>
      </p:sp>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p:txBody>
          <a:bodyPr/>
          <a:lstStyle/>
          <a:p>
            <a:r>
              <a:rPr lang="en-US" sz="1800" dirty="0"/>
              <a:t>Walt Disney</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Presentation Title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7</a:t>
            </a:fld>
            <a:endParaRPr lang="en-US" dirty="0"/>
          </a:p>
        </p:txBody>
      </p:sp>
    </p:spTree>
    <p:extLst>
      <p:ext uri="{BB962C8B-B14F-4D97-AF65-F5344CB8AC3E}">
        <p14:creationId xmlns:p14="http://schemas.microsoft.com/office/powerpoint/2010/main" val="356147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p:txBody>
          <a:bodyPr/>
          <a:lstStyle/>
          <a:p>
            <a:r>
              <a:rPr lang="en-US" dirty="0"/>
              <a:t>Team</a:t>
            </a:r>
          </a:p>
        </p:txBody>
      </p: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p:txBody>
          <a:bodyPr/>
          <a:lstStyle/>
          <a:p>
            <a:r>
              <a:rPr lang="en-US" dirty="0"/>
              <a:t>Presentation Title</a:t>
            </a:r>
          </a:p>
        </p:txBody>
      </p:sp>
      <p:graphicFrame>
        <p:nvGraphicFramePr>
          <p:cNvPr id="7" name="Content Placeholder 2" descr="Team SmartArt graphic">
            <a:extLst>
              <a:ext uri="{FF2B5EF4-FFF2-40B4-BE49-F238E27FC236}">
                <a16:creationId xmlns:a16="http://schemas.microsoft.com/office/drawing/2014/main" id="{03C6056F-38E4-47B4-87B7-F1F7D129B648}"/>
              </a:ext>
            </a:extLst>
          </p:cNvPr>
          <p:cNvGraphicFramePr>
            <a:graphicFrameLocks noGrp="1"/>
          </p:cNvGraphicFramePr>
          <p:nvPr>
            <p:ph idx="1"/>
            <p:extLst>
              <p:ext uri="{D42A27DB-BD31-4B8C-83A1-F6EECF244321}">
                <p14:modId xmlns:p14="http://schemas.microsoft.com/office/powerpoint/2010/main" val="3885638043"/>
              </p:ext>
            </p:extLst>
          </p:nvPr>
        </p:nvGraphicFramePr>
        <p:xfrm>
          <a:off x="576263" y="1825625"/>
          <a:ext cx="107711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F8D5D16-EDC5-46DE-A0B9-0765F4F59BB7}"/>
              </a:ext>
            </a:extLst>
          </p:cNvPr>
          <p:cNvSpPr>
            <a:spLocks noGrp="1"/>
          </p:cNvSpPr>
          <p:nvPr>
            <p:ph type="dt" sz="half" idx="10"/>
          </p:nvPr>
        </p:nvSpPr>
        <p:spPr/>
        <p:txBody>
          <a:bodyPr/>
          <a:lstStyle/>
          <a:p>
            <a:r>
              <a:rPr lang="en-US" dirty="0"/>
              <a:t>9/3/20XX</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Tree>
    <p:extLst>
      <p:ext uri="{BB962C8B-B14F-4D97-AF65-F5344CB8AC3E}">
        <p14:creationId xmlns:p14="http://schemas.microsoft.com/office/powerpoint/2010/main" val="227002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normAutofit/>
          </a:bodyPr>
          <a:lstStyle/>
          <a:p>
            <a:r>
              <a:rPr lang="en-US" dirty="0"/>
              <a:t>Timeline</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accent2"/>
                </a:solidFill>
              </a:rPr>
              <a:pPr>
                <a:spcAft>
                  <a:spcPts val="600"/>
                </a:spcAft>
              </a:pPr>
              <a:t>9</a:t>
            </a:fld>
            <a:endParaRPr lang="en-US" b="1" cap="all" spc="100" dirty="0">
              <a:solidFill>
                <a:schemeClr val="accent2"/>
              </a:solidFill>
            </a:endParaRPr>
          </a:p>
        </p:txBody>
      </p:sp>
      <p:graphicFrame>
        <p:nvGraphicFramePr>
          <p:cNvPr id="14" name="Content Placeholder 6" descr="timeline SmartArt Graphic">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1668097827"/>
              </p:ext>
            </p:extLst>
          </p:nvPr>
        </p:nvGraphicFramePr>
        <p:xfrm>
          <a:off x="1447800" y="1325880"/>
          <a:ext cx="990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288639"/>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{D86DBCAF-18F7-4FD9-A137-068E896829F6}tf89338750_win32</Template>
  <TotalTime>113</TotalTime>
  <Words>587</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Univers</vt:lpstr>
      <vt:lpstr>GradientUnivers</vt:lpstr>
      <vt:lpstr>2022 World Teachers Day Summit  with united Federation of Teachers New York        </vt:lpstr>
      <vt:lpstr>The clarion Moment The Resolution   1966 UNESCO/ILO Recommendation concerning the status of teachers which is today1966 UNESCO/ILO Recommendation concerning the Status of Teachers which is this is world teacher day as  a standard-setting instrument that addresses the status and situations of teachers around the world  </vt:lpstr>
      <vt:lpstr>Introduction</vt:lpstr>
      <vt:lpstr>Topic one</vt:lpstr>
      <vt:lpstr>Chart</vt:lpstr>
      <vt:lpstr>Table</vt:lpstr>
      <vt:lpstr>The way to get started is to quit talking and begin doing.</vt:lpstr>
      <vt:lpstr>Team</vt:lpstr>
      <vt:lpstr>Timeline</vt:lpstr>
      <vt:lpstr>Title</vt:lpstr>
      <vt:lpstr>Title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World Teachers Day Summit  with united Federation of Teachers New York        </dc:title>
  <dc:creator>UNESCO CFORGE</dc:creator>
  <cp:lastModifiedBy>UNESCO CFORGE</cp:lastModifiedBy>
  <cp:revision>2</cp:revision>
  <dcterms:created xsi:type="dcterms:W3CDTF">2022-10-05T22:40:04Z</dcterms:created>
  <dcterms:modified xsi:type="dcterms:W3CDTF">2022-10-06T00:33:45Z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